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59" r:id="rId6"/>
    <p:sldId id="262" r:id="rId7"/>
    <p:sldId id="257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11F0-D4EB-E843-A237-DDC66B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890345" cy="4351338"/>
          </a:xfrm>
        </p:spPr>
        <p:txBody>
          <a:bodyPr>
            <a:normAutofit/>
          </a:bodyPr>
          <a:lstStyle/>
          <a:p>
            <a:r>
              <a:rPr lang="ja-JP" altLang="en-US" sz="6600"/>
              <a:t>おんどを はかる</a:t>
            </a:r>
            <a:endParaRPr kumimoji="1" lang="en-US" altLang="ja-JP" sz="6600" dirty="0"/>
          </a:p>
          <a:p>
            <a:pPr lvl="1"/>
            <a:r>
              <a:rPr lang="ja-JP" altLang="en-US" sz="6000"/>
              <a:t>ひょうじする</a:t>
            </a:r>
            <a:endParaRPr lang="en-US" altLang="ja-JP" sz="6000" dirty="0"/>
          </a:p>
          <a:p>
            <a:pPr lvl="1"/>
            <a:r>
              <a:rPr kumimoji="1" lang="ja-JP" altLang="en-US" sz="60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もじを ひょうじする</a:t>
            </a:r>
            <a:endParaRPr kumimoji="1" lang="en-US" altLang="ja-JP" sz="60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lvl="1"/>
            <a:r>
              <a:rPr lang="ja-JP" altLang="en-US" sz="6000"/>
              <a:t>すうじを ひょうじする</a:t>
            </a:r>
            <a:endParaRPr kumimoji="1" lang="en-US" altLang="ja-JP" sz="66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ひょうじする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5B7678-638E-384A-84CB-2F5C03C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70392"/>
            <a:ext cx="3217333" cy="65549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555642" y="1940688"/>
            <a:ext cx="439735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え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アイコン（マーク）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もじ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  </a:t>
            </a:r>
            <a:r>
              <a:rPr kumimoji="1" lang="en-US" altLang="ja-JP" sz="3200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a,b,c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,…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すうじ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1,2,3,…</a:t>
            </a:r>
            <a:endParaRPr kumimoji="1" lang="ja-JP" altLang="en-US" sz="320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83E5ED-F175-AC44-977A-9D721B8E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おんどを はかる（温度を測る）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DC05A2-A89D-554E-8A8A-B018F92A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959673" cy="4351338"/>
          </a:xfrm>
        </p:spPr>
        <p:txBody>
          <a:bodyPr>
            <a:normAutofit/>
          </a:bodyPr>
          <a:lstStyle/>
          <a:p>
            <a:r>
              <a:rPr kumimoji="1" lang="ja-JP" altLang="en-US"/>
              <a:t>おんどを はかる ブロック</a:t>
            </a:r>
            <a:endParaRPr kumimoji="1" lang="en-US" altLang="ja-JP" dirty="0"/>
          </a:p>
          <a:p>
            <a:pPr lvl="1"/>
            <a:r>
              <a:rPr lang="ja-JP" altLang="en-US"/>
              <a:t>はかった けっかは すうじ（測った結果は数字）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</a:t>
            </a:r>
            <a:r>
              <a:rPr lang="en-US" altLang="ja-JP" dirty="0"/>
              <a:t>※</a:t>
            </a:r>
            <a:r>
              <a:rPr lang="ja-JP" altLang="en-US"/>
              <a:t>温度をマイクロビットに</a:t>
            </a:r>
            <a:r>
              <a:rPr lang="ja-JP" altLang="en-US" u="sng"/>
              <a:t>取り込む</a:t>
            </a:r>
            <a:r>
              <a:rPr lang="ja-JP" altLang="en-US"/>
              <a:t>　　　　　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だから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　　　　　　　　　　　　　　　　　</a:t>
            </a:r>
            <a:r>
              <a:rPr lang="ja-JP" altLang="en-US" sz="4800">
                <a:solidFill>
                  <a:srgbClr val="FF00FD"/>
                </a:solidFill>
              </a:rPr>
              <a:t>入力</a:t>
            </a:r>
            <a:r>
              <a:rPr lang="ja-JP" altLang="en-US"/>
              <a:t>のブロック</a:t>
            </a:r>
            <a:endParaRPr lang="en-US" altLang="ja-JP" dirty="0"/>
          </a:p>
          <a:p>
            <a:r>
              <a:rPr lang="ja-JP" altLang="en-US"/>
              <a:t>すうじを ひょうじする</a:t>
            </a:r>
            <a:r>
              <a:rPr lang="en-US" altLang="ja-JP" dirty="0"/>
              <a:t> </a:t>
            </a:r>
            <a:r>
              <a:rPr lang="ja-JP" altLang="en-US"/>
              <a:t>ブロック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B3289E-885C-FC4B-AFF2-B2CFBE6D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27" y="2860322"/>
            <a:ext cx="2731207" cy="12262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438AB3-0AEB-9945-8F6E-905EB30C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6" y="4922220"/>
            <a:ext cx="2737245" cy="1389678"/>
          </a:xfrm>
          <a:prstGeom prst="rect">
            <a:avLst/>
          </a:prstGeom>
        </p:spPr>
      </p:pic>
      <p:sp>
        <p:nvSpPr>
          <p:cNvPr id="6" name="下矢印 5">
            <a:extLst>
              <a:ext uri="{FF2B5EF4-FFF2-40B4-BE49-F238E27FC236}">
                <a16:creationId xmlns:a16="http://schemas.microsoft.com/office/drawing/2014/main" id="{40595D31-872E-6349-A197-ED2D4C31C4D6}"/>
              </a:ext>
            </a:extLst>
          </p:cNvPr>
          <p:cNvSpPr/>
          <p:nvPr/>
        </p:nvSpPr>
        <p:spPr>
          <a:xfrm>
            <a:off x="8003822" y="3067756"/>
            <a:ext cx="530578" cy="60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85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FE7885-E6CA-AA4E-83A3-7B9DF13F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7" y="1399822"/>
            <a:ext cx="8787306" cy="5093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おまけの</a:t>
            </a:r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3CDD56-FFEC-0D49-B27E-FA160ED7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910644"/>
            <a:ext cx="8610359" cy="4072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229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134</Words>
  <Application>Microsoft Macintosh PowerPoint</Application>
  <PresentationFormat>A4 210 x 297 mm</PresentationFormat>
  <Paragraphs>26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Hiragino Kaku Gothic StdN W8</vt:lpstr>
      <vt:lpstr>游ゴシック</vt:lpstr>
      <vt:lpstr>Arial</vt:lpstr>
      <vt:lpstr>Calibri</vt:lpstr>
      <vt:lpstr>Office テーマ</vt:lpstr>
      <vt:lpstr>micro:bit 教材データ</vt:lpstr>
      <vt:lpstr>プログラム</vt:lpstr>
      <vt:lpstr>ひょうじする</vt:lpstr>
      <vt:lpstr>おんどを はかる（温度を測る）</vt:lpstr>
      <vt:lpstr>プログラム</vt:lpstr>
      <vt:lpstr>おまけのプログラム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16</cp:revision>
  <cp:lastPrinted>2020-02-12T23:00:24Z</cp:lastPrinted>
  <dcterms:created xsi:type="dcterms:W3CDTF">2020-02-05T11:40:06Z</dcterms:created>
  <dcterms:modified xsi:type="dcterms:W3CDTF">2020-02-13T22:21:43Z</dcterms:modified>
</cp:coreProperties>
</file>